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16"/>
  </p:notesMasterIdLst>
  <p:sldIdLst>
    <p:sldId id="969" r:id="rId6"/>
    <p:sldId id="1464" r:id="rId7"/>
    <p:sldId id="1423" r:id="rId8"/>
    <p:sldId id="1453" r:id="rId9"/>
    <p:sldId id="1454" r:id="rId10"/>
    <p:sldId id="1463" r:id="rId11"/>
    <p:sldId id="1465" r:id="rId12"/>
    <p:sldId id="1444" r:id="rId13"/>
    <p:sldId id="1455" r:id="rId14"/>
    <p:sldId id="114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如何与青春期孩子沟通</a:t>
            </a:r>
            <a:endParaRPr lang="en-US" altLang="zh-CN" sz="54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周五专题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我和青春期孩子沟通的现状如何？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40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教养的目的是帮助孩子成熟，不是帮助孩子听话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!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创世记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耶和华上帝就用那人身上所取的肋骨造成一个女人，领她到那人跟前。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那人说：这是我骨中的骨，肉中的肉，可以称她为「女人」，因为她是从「男人」身上取出来的。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因此，人要离开父母，与妻子连合，二人成为一体。</a:t>
            </a: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一、与青春期孩子沟通的五个层面。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简单的问候。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分享一些简单的信息。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分享一点自己的看法。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分享自己的情绪。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分享自己的梦想、担忧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害怕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愤怒。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二、了解青春期孩子的生理变化。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 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、看得见的变化：身体，情绪，社交，学习。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 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、看不见的变化：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大脑的变化：前额叶皮质，杏仁核，海马体。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激素的改变：性激素，压力激素，快乐激素。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37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3637-186C-142B-6C37-A4E291EC1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257" y="82809"/>
            <a:ext cx="4951348" cy="6681884"/>
          </a:xfrm>
        </p:spPr>
        <p:txBody>
          <a:bodyPr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前额叶皮质：产生逻辑、理智、创意、控制情绪。</a:t>
            </a:r>
            <a:br>
              <a:rPr lang="en-US" altLang="zh-CN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</a:br>
            <a:br>
              <a:rPr lang="en-US" altLang="zh-CN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杏仁核：自我保护，“打或逃”，激动。</a:t>
            </a:r>
            <a:br>
              <a:rPr lang="en-US" altLang="zh-CN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</a:br>
            <a:br>
              <a:rPr lang="en-US" altLang="zh-CN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b="1" dirty="0"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海马体：学习，记忆。</a:t>
            </a:r>
            <a:endParaRPr lang="en-US" b="1" dirty="0">
              <a:solidFill>
                <a:schemeClr val="tx1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1A6BFB-34BF-0DB8-0BEE-27EC1360C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95" y="82808"/>
            <a:ext cx="6881501" cy="668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性激素：睾酮和孕酮，影响生理变化。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压力激素：皮质醇和血清素；皮质醇是让你感受到压力的部分，血清素是让你感受到压力放缓的部分。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快乐激素：多巴胺；产生兴奋。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为什么我的青春期孩子不和我说话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》[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英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]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·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科尔曼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成长是需要时间来完成的，有时青少年会变得不耐烦，他可能希望一夜之间长大。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P.18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对于成年人来说，他们很难确定对青少年应该抱有多大的期望，以及允许他们有多大的自由。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P.30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随着青少年年龄的增长，他们会有自己的思想，会被同龄人影响。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P.80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4.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每个青少年的内心都住着一个孩子和一个成年人。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P.92</a:t>
            </a:r>
          </a:p>
        </p:txBody>
      </p:sp>
    </p:spTree>
    <p:extLst>
      <p:ext uri="{BB962C8B-B14F-4D97-AF65-F5344CB8AC3E}">
        <p14:creationId xmlns:p14="http://schemas.microsoft.com/office/powerpoint/2010/main" val="4365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三、如何跟青春期孩子有效对话。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CDA01E-6CB7-3B30-9E96-7E48ABB69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43554"/>
              </p:ext>
            </p:extLst>
          </p:nvPr>
        </p:nvGraphicFramePr>
        <p:xfrm>
          <a:off x="238125" y="809625"/>
          <a:ext cx="11658406" cy="5833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3725">
                  <a:extLst>
                    <a:ext uri="{9D8B030D-6E8A-4147-A177-3AD203B41FA5}">
                      <a16:colId xmlns:a16="http://schemas.microsoft.com/office/drawing/2014/main" val="3991497178"/>
                    </a:ext>
                  </a:extLst>
                </a:gridCol>
                <a:gridCol w="5059239">
                  <a:extLst>
                    <a:ext uri="{9D8B030D-6E8A-4147-A177-3AD203B41FA5}">
                      <a16:colId xmlns:a16="http://schemas.microsoft.com/office/drawing/2014/main" val="902435787"/>
                    </a:ext>
                  </a:extLst>
                </a:gridCol>
                <a:gridCol w="5505442">
                  <a:extLst>
                    <a:ext uri="{9D8B030D-6E8A-4147-A177-3AD203B41FA5}">
                      <a16:colId xmlns:a16="http://schemas.microsoft.com/office/drawing/2014/main" val="2445774215"/>
                    </a:ext>
                  </a:extLst>
                </a:gridCol>
              </a:tblGrid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错误对话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有效对话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5847376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过多命令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以关心取代命令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5049871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不够信任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我相信你知道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……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587565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缺乏弹性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给与空间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时间的弹性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1542674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不够尊重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同理心，倾听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0013438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情绪对话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说话不激动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3849811"/>
                  </a:ext>
                </a:extLst>
              </a:tr>
              <a:tr h="833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没重点的碎碎念、唠叨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用预告法给与建议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535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910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专题：爱的语言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非暴力沟通。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24623</TotalTime>
  <Words>630</Words>
  <Application>Microsoft Office PowerPoint</Application>
  <PresentationFormat>Widescreen</PresentationFormat>
  <Paragraphs>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前额叶皮质：产生逻辑、理智、创意、控制情绪。  杏仁核：自我保护，“打或逃”，激动。  海马体：学习，记忆。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46</cp:revision>
  <dcterms:created xsi:type="dcterms:W3CDTF">2020-11-05T21:27:14Z</dcterms:created>
  <dcterms:modified xsi:type="dcterms:W3CDTF">2022-07-29T18:26:57Z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